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64" r:id="rId4"/>
    <p:sldId id="259" r:id="rId5"/>
    <p:sldId id="277" r:id="rId6"/>
    <p:sldId id="265" r:id="rId7"/>
    <p:sldId id="279" r:id="rId8"/>
    <p:sldId id="272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73" r:id="rId20"/>
    <p:sldId id="283" r:id="rId21"/>
    <p:sldId id="274" r:id="rId22"/>
    <p:sldId id="275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77"/>
            <p14:sldId id="265"/>
            <p14:sldId id="279"/>
            <p14:sldId id="272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73"/>
            <p14:sldId id="283"/>
            <p14:sldId id="274"/>
            <p14:sldId id="275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83448" autoAdjust="0"/>
  </p:normalViewPr>
  <p:slideViewPr>
    <p:cSldViewPr snapToGrid="0">
      <p:cViewPr varScale="1">
        <p:scale>
          <a:sx n="105" d="100"/>
          <a:sy n="105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nanoseconds since start?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11/03/2018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Diagram?</a:t>
                </a:r>
              </a:p>
              <a:p>
                <a:r>
                  <a:rPr lang="en-GB" dirty="0"/>
                  <a:t>Explain how Compton formula used?</a:t>
                </a:r>
              </a:p>
              <a:p>
                <a:r>
                  <a:rPr lang="en-GB" dirty="0"/>
                  <a:t>Trig?</a:t>
                </a:r>
              </a:p>
              <a:p>
                <a:r>
                  <a:rPr lang="en-GB" dirty="0"/>
                  <a:t>Limitations?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Back projection of a </a:t>
            </a:r>
          </a:p>
          <a:p>
            <a:r>
              <a:rPr lang="en-US" dirty="0"/>
              <a:t>Compton scattering event,</a:t>
            </a:r>
          </a:p>
          <a:p>
            <a:r>
              <a:rPr lang="en-US" dirty="0"/>
              <a:t>Leading to a cone projection</a:t>
            </a:r>
          </a:p>
          <a:p>
            <a:r>
              <a:rPr lang="en-US" dirty="0"/>
              <a:t>with the cone having scattering</a:t>
            </a:r>
          </a:p>
          <a:p>
            <a:r>
              <a:rPr lang="en-US" dirty="0"/>
              <a:t> angle equal to the Compton</a:t>
            </a:r>
          </a:p>
          <a:p>
            <a:r>
              <a:rPr lang="en-US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630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Fig. Conic sections of the </a:t>
            </a:r>
          </a:p>
          <a:p>
            <a:r>
              <a:rPr lang="en-US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C# MATLAB</a:t>
            </a:r>
          </a:p>
          <a:p>
            <a:r>
              <a:rPr lang="en-GB" dirty="0"/>
              <a:t>Surf plot – I’ll add to this tomorrow once I get the files off campus</a:t>
            </a:r>
          </a:p>
          <a:p>
            <a:r>
              <a:rPr lang="en-GB" dirty="0"/>
              <a:t>Problem that a high density </a:t>
            </a:r>
            <a:r>
              <a:rPr lang="en-GB" dirty="0" err="1"/>
              <a:t>pixelation</a:t>
            </a:r>
            <a:r>
              <a:rPr lang="en-GB" dirty="0"/>
              <a:t> means ellipses within a small error of each other do not stack.</a:t>
            </a:r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4D3C6-490D-4E4B-ADBF-BBFB876D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4147" r="8318"/>
          <a:stretch/>
        </p:blipFill>
        <p:spPr>
          <a:xfrm>
            <a:off x="177499" y="555056"/>
            <a:ext cx="11910548" cy="502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1.8cm/18 pixels off target.  </a:t>
            </a:r>
          </a:p>
        </p:txBody>
      </p:sp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Explain filtering helps. We going to add sum check?</a:t>
            </a:r>
          </a:p>
          <a:p>
            <a:r>
              <a:rPr lang="en-GB" dirty="0"/>
              <a:t>Random events – Timestamp shift helps +^^</a:t>
            </a:r>
          </a:p>
          <a:p>
            <a:r>
              <a:rPr lang="en-GB" dirty="0"/>
              <a:t>Finite detector size</a:t>
            </a:r>
          </a:p>
          <a:p>
            <a:r>
              <a:rPr lang="en-GB" dirty="0"/>
              <a:t>Geometry measurement error.</a:t>
            </a:r>
          </a:p>
          <a:p>
            <a:r>
              <a:rPr lang="en-GB" dirty="0"/>
              <a:t>Geometry effects image quality – how elongated/overlap point etc.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space delimited files of a timestamp and an uncalibrated energy.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983842" cy="34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Diagram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2CA32-50FB-4B06-8748-4B91B7FD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Shifting the geometry of detectors due to geometric centre being different from mean scattering position.</a:t>
            </a:r>
          </a:p>
        </p:txBody>
      </p:sp>
    </p:spTree>
    <p:extLst>
      <p:ext uri="{BB962C8B-B14F-4D97-AF65-F5344CB8AC3E}">
        <p14:creationId xmlns:p14="http://schemas.microsoft.com/office/powerpoint/2010/main" val="1151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1007</Words>
  <Application>Microsoft Macintosh PowerPoint</Application>
  <PresentationFormat>Widescreen</PresentationFormat>
  <Paragraphs>158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Geometry Diagram 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PowerPoint Presentation</vt:lpstr>
      <vt:lpstr>Uncertainties</vt:lpstr>
      <vt:lpstr>Limitations </vt:lpstr>
      <vt:lpstr>Limitations </vt:lpstr>
      <vt:lpstr>References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Ziyue Wang</cp:lastModifiedBy>
  <cp:revision>113</cp:revision>
  <dcterms:created xsi:type="dcterms:W3CDTF">2018-02-28T16:18:17Z</dcterms:created>
  <dcterms:modified xsi:type="dcterms:W3CDTF">2018-03-11T20:04:10Z</dcterms:modified>
</cp:coreProperties>
</file>